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58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BAB09-F3C6-4209-B90C-45D4DC674CB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2877D-F54A-4662-B790-8F25863B02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шаб.jpg"/>
          <p:cNvPicPr>
            <a:picLocks noChangeAspect="1"/>
          </p:cNvPicPr>
          <p:nvPr/>
        </p:nvPicPr>
        <p:blipFill>
          <a:blip r:embed="rId2" cstate="print"/>
          <a:srcRect l="1880" r="2869"/>
          <a:stretch>
            <a:fillRect/>
          </a:stretch>
        </p:blipFill>
        <p:spPr>
          <a:xfrm>
            <a:off x="0" y="0"/>
            <a:ext cx="9259781" cy="7200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07686" y="0"/>
            <a:ext cx="55334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Урок математики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во 2 классе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7664" y="2420888"/>
            <a:ext cx="7813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Решение простых и составных задач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2654" y="5085184"/>
            <a:ext cx="4623638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Магомедова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Патибика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Шамиловна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МКОУ «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Кичигамринская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бож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832" t="12001" b="11510"/>
          <a:stretch>
            <a:fillRect/>
          </a:stretch>
        </p:blipFill>
        <p:spPr>
          <a:xfrm>
            <a:off x="0" y="0"/>
            <a:ext cx="9806082" cy="7245424"/>
          </a:xfrm>
        </p:spPr>
      </p:pic>
      <p:sp>
        <p:nvSpPr>
          <p:cNvPr id="5" name="TextBox 4"/>
          <p:cNvSpPr txBox="1"/>
          <p:nvPr/>
        </p:nvSpPr>
        <p:spPr>
          <a:xfrm>
            <a:off x="3779912" y="1628800"/>
            <a:ext cx="2035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Задача №1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2348880"/>
            <a:ext cx="853227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Утром на лужайке было 18 божьих</a:t>
            </a:r>
          </a:p>
          <a:p>
            <a:pPr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коровок, вечером на 6 коровок меньше.</a:t>
            </a:r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Сколько коровок на лужайке было вечером?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жив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71759" cy="7200000"/>
          </a:xfrm>
        </p:spPr>
      </p:pic>
      <p:sp>
        <p:nvSpPr>
          <p:cNvPr id="8" name="TextBox 7"/>
          <p:cNvSpPr txBox="1"/>
          <p:nvPr/>
        </p:nvSpPr>
        <p:spPr>
          <a:xfrm>
            <a:off x="2915816" y="47667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Задача №2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5616" y="908720"/>
            <a:ext cx="802040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Никита  насчитал на  лужайке 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23 бабочки, а в поле на 7 бабочек больше.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Сколько всего бабочек насчитал Никита?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7624" y="2492896"/>
            <a:ext cx="2712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Нарисуем схему  к задаче</a:t>
            </a:r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835696" y="328498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835696" y="3717032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Дуга 20"/>
          <p:cNvSpPr/>
          <p:nvPr/>
        </p:nvSpPr>
        <p:spPr>
          <a:xfrm>
            <a:off x="3203848" y="3573016"/>
            <a:ext cx="792088" cy="914400"/>
          </a:xfrm>
          <a:prstGeom prst="arc">
            <a:avLst>
              <a:gd name="adj1" fmla="val 13969345"/>
              <a:gd name="adj2" fmla="val 183605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691680" y="335699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19672" y="3140968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91880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4139952" y="3140968"/>
            <a:ext cx="144016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427984" y="328498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?</a:t>
            </a:r>
          </a:p>
        </p:txBody>
      </p:sp>
      <p:sp>
        <p:nvSpPr>
          <p:cNvPr id="30" name="Дуга 29"/>
          <p:cNvSpPr/>
          <p:nvPr/>
        </p:nvSpPr>
        <p:spPr>
          <a:xfrm>
            <a:off x="1835696" y="3140968"/>
            <a:ext cx="1440160" cy="288032"/>
          </a:xfrm>
          <a:prstGeom prst="arc">
            <a:avLst>
              <a:gd name="adj1" fmla="val 1083383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411760" y="27809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  <p:bldP spid="26" grpId="0" animBg="1"/>
      <p:bldP spid="27" grpId="0"/>
      <p:bldP spid="30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шаб.jpg"/>
          <p:cNvPicPr>
            <a:picLocks noChangeAspect="1"/>
          </p:cNvPicPr>
          <p:nvPr/>
        </p:nvPicPr>
        <p:blipFill>
          <a:blip r:embed="rId2" cstate="print"/>
          <a:srcRect l="1880" r="2869"/>
          <a:stretch>
            <a:fillRect/>
          </a:stretch>
        </p:blipFill>
        <p:spPr>
          <a:xfrm>
            <a:off x="0" y="0"/>
            <a:ext cx="9259781" cy="720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95936" y="1268760"/>
            <a:ext cx="2035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Задача №3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1844824"/>
            <a:ext cx="7463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Летом ёжик насобирал  18 грибов,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а осенью 39.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 сколько грибов больше 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насобирал ёжик осенью, 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                    чем летом?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бож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832" t="12001" b="11510"/>
          <a:stretch>
            <a:fillRect/>
          </a:stretch>
        </p:blipFill>
        <p:spPr>
          <a:xfrm>
            <a:off x="107504" y="0"/>
            <a:ext cx="9806082" cy="7245424"/>
          </a:xfrm>
        </p:spPr>
      </p:pic>
      <p:sp>
        <p:nvSpPr>
          <p:cNvPr id="5" name="TextBox 4"/>
          <p:cNvSpPr txBox="1"/>
          <p:nvPr/>
        </p:nvSpPr>
        <p:spPr>
          <a:xfrm>
            <a:off x="3707904" y="908720"/>
            <a:ext cx="2035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Задача №4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1484784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За лето – 37 кг ягод .За осень – на 17 кг     меньше. Сколько кг ягод медведь съел всего?</a:t>
            </a:r>
          </a:p>
        </p:txBody>
      </p:sp>
      <p:pic>
        <p:nvPicPr>
          <p:cNvPr id="9" name="Рисунок 8" descr="медвед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2536" y="3068960"/>
            <a:ext cx="4327236" cy="3789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5004048" y="2492896"/>
            <a:ext cx="2659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Нарисуем схему к задаче</a:t>
            </a:r>
          </a:p>
          <a:p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067944" y="3933056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139952" y="443711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>
            <a:off x="6084168" y="3501008"/>
            <a:ext cx="1080120" cy="576064"/>
          </a:xfrm>
          <a:prstGeom prst="arc">
            <a:avLst>
              <a:gd name="adj1" fmla="val 1467697"/>
              <a:gd name="adj2" fmla="val 95481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372200" y="4077072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17</a:t>
            </a:r>
          </a:p>
        </p:txBody>
      </p:sp>
      <p:sp>
        <p:nvSpPr>
          <p:cNvPr id="24" name="Правая фигурная скобка 23"/>
          <p:cNvSpPr/>
          <p:nvPr/>
        </p:nvSpPr>
        <p:spPr>
          <a:xfrm>
            <a:off x="7164288" y="3789040"/>
            <a:ext cx="144016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380312" y="393305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?</a:t>
            </a:r>
          </a:p>
        </p:txBody>
      </p:sp>
      <p:sp>
        <p:nvSpPr>
          <p:cNvPr id="26" name="Дуга 25"/>
          <p:cNvSpPr/>
          <p:nvPr/>
        </p:nvSpPr>
        <p:spPr>
          <a:xfrm>
            <a:off x="4139952" y="3717032"/>
            <a:ext cx="2952328" cy="360040"/>
          </a:xfrm>
          <a:prstGeom prst="arc">
            <a:avLst>
              <a:gd name="adj1" fmla="val 1078466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364088" y="32129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3" grpId="1"/>
      <p:bldP spid="26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06888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Задача №5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Составьте задачу по краткой записи и решите её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700808"/>
            <a:ext cx="67690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/>
              <a:t>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1-ю – 12полёвок.                           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За 2 –ю - ?  в 2 раза </a:t>
            </a:r>
          </a:p>
          <a:p>
            <a:pPr eaLnBrk="1" hangingPunct="1">
              <a:buFontTx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полёвок больше</a:t>
            </a:r>
          </a:p>
        </p:txBody>
      </p:sp>
      <p:pic>
        <p:nvPicPr>
          <p:cNvPr id="19460" name="Picture 4" descr="{B470F769-8645-4959-BBAF-9C4DC486EB2E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4904" y="0"/>
            <a:ext cx="3669096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6156325" y="299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300788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AutoShape 7"/>
          <p:cNvSpPr>
            <a:spLocks/>
          </p:cNvSpPr>
          <p:nvPr/>
        </p:nvSpPr>
        <p:spPr bwMode="auto">
          <a:xfrm>
            <a:off x="4716016" y="1916832"/>
            <a:ext cx="142875" cy="1512888"/>
          </a:xfrm>
          <a:prstGeom prst="rightBrace">
            <a:avLst>
              <a:gd name="adj1" fmla="val 882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2276872"/>
            <a:ext cx="375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?</a:t>
            </a:r>
          </a:p>
        </p:txBody>
      </p:sp>
      <p:pic>
        <p:nvPicPr>
          <p:cNvPr id="9" name="Рисунок 8" descr="orig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61048"/>
            <a:ext cx="4288081" cy="2844000"/>
          </a:xfrm>
          <a:prstGeom prst="rect">
            <a:avLst/>
          </a:prstGeom>
        </p:spPr>
      </p:pic>
      <p:pic>
        <p:nvPicPr>
          <p:cNvPr id="10" name="Рисунок 9" descr="гусь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7" y="3284984"/>
            <a:ext cx="5896099" cy="37248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Задача № 6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848112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/>
              <a:t>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первый день  – 200 н.</a:t>
            </a:r>
          </a:p>
          <a:p>
            <a:pPr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За второй  – 100 н.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За третий столько, сколько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первый и второй вместе. </a:t>
            </a:r>
          </a:p>
        </p:txBody>
      </p:sp>
      <p:pic>
        <p:nvPicPr>
          <p:cNvPr id="17412" name="Picture 4" descr="{37148620-D4EB-4305-A8B5-FC61664EADD5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7913" y="0"/>
            <a:ext cx="3026087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авая фигурная скобка 6"/>
          <p:cNvSpPr/>
          <p:nvPr/>
        </p:nvSpPr>
        <p:spPr>
          <a:xfrm>
            <a:off x="4932040" y="1052736"/>
            <a:ext cx="1008112" cy="2016224"/>
          </a:xfrm>
          <a:prstGeom prst="rightBrace">
            <a:avLst>
              <a:gd name="adj1" fmla="val 8333"/>
              <a:gd name="adj2" fmla="val 456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80112" y="1628800"/>
            <a:ext cx="580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?</a:t>
            </a:r>
          </a:p>
        </p:txBody>
      </p:sp>
      <p:pic>
        <p:nvPicPr>
          <p:cNvPr id="9" name="Рисунок 8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-243408"/>
            <a:ext cx="2143125" cy="1590675"/>
          </a:xfrm>
          <a:prstGeom prst="rect">
            <a:avLst/>
          </a:prstGeom>
        </p:spPr>
      </p:pic>
      <p:pic>
        <p:nvPicPr>
          <p:cNvPr id="10" name="Рисунок 9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725144"/>
            <a:ext cx="2143125" cy="1590675"/>
          </a:xfrm>
          <a:prstGeom prst="rect">
            <a:avLst/>
          </a:prstGeom>
        </p:spPr>
      </p:pic>
      <p:pic>
        <p:nvPicPr>
          <p:cNvPr id="11" name="Рисунок 10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5267325"/>
            <a:ext cx="2143125" cy="1590675"/>
          </a:xfrm>
          <a:prstGeom prst="rect">
            <a:avLst/>
          </a:prstGeom>
        </p:spPr>
      </p:pic>
      <p:pic>
        <p:nvPicPr>
          <p:cNvPr id="12" name="Рисунок 11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085184"/>
            <a:ext cx="2143125" cy="1590675"/>
          </a:xfrm>
          <a:prstGeom prst="rect">
            <a:avLst/>
          </a:prstGeom>
        </p:spPr>
      </p:pic>
      <p:pic>
        <p:nvPicPr>
          <p:cNvPr id="13" name="Рисунок 12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3861048"/>
            <a:ext cx="2143125" cy="1590675"/>
          </a:xfrm>
          <a:prstGeom prst="rect">
            <a:avLst/>
          </a:prstGeom>
        </p:spPr>
      </p:pic>
      <p:pic>
        <p:nvPicPr>
          <p:cNvPr id="14" name="Рисунок 13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5085184"/>
            <a:ext cx="2143125" cy="1590675"/>
          </a:xfrm>
          <a:prstGeom prst="rect">
            <a:avLst/>
          </a:prstGeom>
        </p:spPr>
      </p:pic>
      <p:pic>
        <p:nvPicPr>
          <p:cNvPr id="15" name="Рисунок 14" descr="гус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73016"/>
            <a:ext cx="2143125" cy="1590675"/>
          </a:xfrm>
          <a:prstGeom prst="rect">
            <a:avLst/>
          </a:prstGeom>
        </p:spPr>
      </p:pic>
      <p:pic>
        <p:nvPicPr>
          <p:cNvPr id="16" name="Рисунок 15" descr="nasekomoe-animatsionnaya-kartinka-002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861048"/>
            <a:ext cx="1524000" cy="1143000"/>
          </a:xfrm>
          <a:prstGeom prst="rect">
            <a:avLst/>
          </a:prstGeom>
        </p:spPr>
      </p:pic>
      <p:pic>
        <p:nvPicPr>
          <p:cNvPr id="17" name="Рисунок 16" descr="nasekomoe-animatsionnaya-kartinka-002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188640"/>
            <a:ext cx="1524000" cy="1143000"/>
          </a:xfrm>
          <a:prstGeom prst="rect">
            <a:avLst/>
          </a:prstGeom>
        </p:spPr>
      </p:pic>
      <p:pic>
        <p:nvPicPr>
          <p:cNvPr id="18" name="Рисунок 17" descr="nasekomoe-animatsionnaya-kartinka-002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3717032"/>
            <a:ext cx="1524000" cy="1143000"/>
          </a:xfrm>
          <a:prstGeom prst="rect">
            <a:avLst/>
          </a:prstGeom>
        </p:spPr>
      </p:pic>
      <p:pic>
        <p:nvPicPr>
          <p:cNvPr id="19" name="Рисунок 18" descr="nasekomoe-animatsionnaya-kartinka-002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4149080"/>
            <a:ext cx="1524000" cy="1143000"/>
          </a:xfrm>
          <a:prstGeom prst="rect">
            <a:avLst/>
          </a:prstGeom>
        </p:spPr>
      </p:pic>
      <p:pic>
        <p:nvPicPr>
          <p:cNvPr id="20" name="Рисунок 19" descr="nasekomoe-animatsionnaya-kartinka-002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2708920"/>
            <a:ext cx="1524000" cy="1143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200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№5 Составьте задачу по краткой записи и решите её</vt:lpstr>
      <vt:lpstr>Задача № 6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13</cp:revision>
  <dcterms:created xsi:type="dcterms:W3CDTF">2017-03-08T08:02:43Z</dcterms:created>
  <dcterms:modified xsi:type="dcterms:W3CDTF">2024-12-03T06:27:02Z</dcterms:modified>
</cp:coreProperties>
</file>